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DD507-CE9D-41D1-899C-39093DEFCA8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050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B9051-CF06-424C-9437-4F38535872F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6945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B9051-CF06-424C-9437-4F38535872F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34087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B9051-CF06-424C-9437-4F38535872F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0462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B9051-CF06-424C-9437-4F38535872F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9675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B9051-CF06-424C-9437-4F38535872F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20977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B9051-CF06-424C-9437-4F38535872F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1206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32BE94-2098-41AE-81CD-CFE1642F6E5F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9151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909730-40CC-400A-A249-50DC601DF32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8090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8A52D7-B006-43DF-A68F-AAC8CC807F3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1182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729015-4196-4248-9B20-A445C786B76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260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A76BF-51D5-4BD8-890B-A0CBDC25A515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6179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51E6B8-FDE7-46DD-A656-ABCFC5D3647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3876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F096F3-C74C-492F-B81F-599350979A8B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25029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944027-E0DD-4B15-96D3-BF9F6E816D95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344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93126-D032-4EBB-B919-4D468791F7EE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9320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9B9DED-A36E-49DD-BDC7-0AF7CD5B367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8703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0EB9051-CF06-424C-9437-4F38535872F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330449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26844" y="142069"/>
            <a:ext cx="71299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50" normalizeH="0" baseline="0" noProof="0" dirty="0" smtClean="0">
                <a:ln w="9525" cmpd="sng">
                  <a:solidFill>
                    <a:srgbClr val="B01513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B01513">
                      <a:alpha val="40000"/>
                    </a:srgbClr>
                  </a:glo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Bell ringer, 8.29</a:t>
            </a:r>
            <a:endParaRPr kumimoji="0" lang="en-US" sz="6600" b="1" i="0" u="none" strike="noStrike" kern="1200" cap="none" spc="50" normalizeH="0" baseline="0" noProof="0" dirty="0">
              <a:ln w="9525" cmpd="sng">
                <a:solidFill>
                  <a:srgbClr val="B01513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B01513">
                    <a:alpha val="40000"/>
                  </a:srgbClr>
                </a:glo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7289" y="1482610"/>
            <a:ext cx="1071001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the four questions. Watch the video on working at Google. Answer the questions.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6090" y="2427459"/>
            <a:ext cx="116133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are some of the perks to working at Google?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How much will Google give an employee if that employee wants to buy a hybrid?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How many applications for employment does Google receive a day?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Why do think Google treats its employees so well?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8264" y="6202023"/>
            <a:ext cx="5824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https://www.youtube.com/watch?v=4CSHuRirY0w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45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311" y="3570"/>
            <a:ext cx="71299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50" normalizeH="0" baseline="0" noProof="0" dirty="0" smtClean="0">
                <a:ln w="9525" cmpd="sng">
                  <a:solidFill>
                    <a:srgbClr val="B01513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B01513">
                      <a:alpha val="40000"/>
                    </a:srgbClr>
                  </a:glo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Bell ringer, 8.29</a:t>
            </a:r>
            <a:endParaRPr kumimoji="0" lang="en-US" sz="6600" b="1" i="0" u="none" strike="noStrike" kern="1200" cap="none" spc="50" normalizeH="0" baseline="0" noProof="0" dirty="0">
              <a:ln w="9525" cmpd="sng">
                <a:solidFill>
                  <a:srgbClr val="B01513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B01513">
                    <a:alpha val="40000"/>
                  </a:srgbClr>
                </a:glo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733" y="990420"/>
            <a:ext cx="1071001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look at the list of inventions below. Create a list of 1 – 10 and pick what are the ten most important inventions from below. Then pick the one least important invention (beside the thermos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sym typeface="Wingdings" panose="05000000000000000000" pitchFamily="2" charset="2"/>
              </a:rPr>
              <a:t>  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2756" y="2190749"/>
            <a:ext cx="4089237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Printing Press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Electricity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Paper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Combustible Engine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The internet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Steam Engine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Refrigeration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Airplane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The compass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The telephone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79947" y="2210574"/>
            <a:ext cx="4203819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Cotton gin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Assembly Line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Penicillin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Indoor Plumbing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Gunpowder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Nuclear Fission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Plow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Air Conditioning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Thermos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765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311" y="3570"/>
            <a:ext cx="71299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50" normalizeH="0" baseline="0" noProof="0" dirty="0" smtClean="0">
                <a:ln w="9525" cmpd="sng">
                  <a:solidFill>
                    <a:srgbClr val="B01513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B01513">
                      <a:alpha val="40000"/>
                    </a:srgbClr>
                  </a:glo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Bell ringer, 8.31</a:t>
            </a:r>
            <a:endParaRPr kumimoji="0" lang="en-US" sz="6600" b="1" i="0" u="none" strike="noStrike" kern="1200" cap="none" spc="50" normalizeH="0" baseline="0" noProof="0" dirty="0">
              <a:ln w="9525" cmpd="sng">
                <a:solidFill>
                  <a:srgbClr val="B01513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B01513">
                    <a:alpha val="40000"/>
                  </a:srgbClr>
                </a:glo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245" y="990420"/>
            <a:ext cx="99568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write down the 4 questions below. Use the chart on the next slide to answer the questions. Thanks.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999" y="2201333"/>
            <a:ext cx="111082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is the unemployment rate for all workers in the United States?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is the median earnings per week for someone with a Masters degree?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is the difference in median weekly earnings between someone with a 4 year degree and someone with no high school diploma?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Which category has the lowest unemployment rate?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2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7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311" y="3570"/>
            <a:ext cx="71299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Bell ringer, 8.31</a:t>
            </a:r>
            <a:endParaRPr lang="en-US" sz="66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245" y="990420"/>
            <a:ext cx="99568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Please write down the 4 questions below. Use the chart on the next slide to answer the questions. Thanks.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999" y="2201333"/>
            <a:ext cx="1110826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What is the unemployment rate for all workers in the United States?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What is the median earnings per week for someone with a Masters degree?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What is the difference in median weekly earnings between someone with a 4 year degree and someone with no high school diploma?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Which category has the lowest unemployment rate?</a:t>
            </a:r>
          </a:p>
          <a:p>
            <a:pPr marL="342900" indent="-342900">
              <a:buAutoNum type="arabicPeriod"/>
            </a:pPr>
            <a:endParaRPr lang="en-US" sz="3200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21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9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2</cp:revision>
  <dcterms:created xsi:type="dcterms:W3CDTF">2016-08-30T23:59:39Z</dcterms:created>
  <dcterms:modified xsi:type="dcterms:W3CDTF">2016-08-31T21:22:27Z</dcterms:modified>
</cp:coreProperties>
</file>